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0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9" r:id="rId5"/>
    <p:sldId id="258" r:id="rId6"/>
    <p:sldId id="264" r:id="rId7"/>
    <p:sldId id="263" r:id="rId8"/>
    <p:sldId id="265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CC"/>
    <a:srgbClr val="FFFF00"/>
    <a:srgbClr val="99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 snapToGrid="0">
      <p:cViewPr>
        <p:scale>
          <a:sx n="75" d="100"/>
          <a:sy n="75" d="100"/>
        </p:scale>
        <p:origin x="-243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48" y="10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219B7-7727-4349-9EE4-94F654BBABFA}" type="datetimeFigureOut">
              <a:rPr lang="en-US" smtClean="0"/>
              <a:pPr/>
              <a:t>6/27/2015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15267-EF7F-4E49-B9EF-D6D44BF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6F0202-982C-44B4-A9F9-2E9474945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603F0-B34D-49F5-A10B-BDB3A443C0BA}" type="slidenum">
              <a:rPr lang="en-US"/>
              <a:pPr/>
              <a:t>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Happy to be here. I’m a scientist and long-time diver. I hold various offices with the Catalina Marine Society, including Chief Scientist. </a:t>
            </a:r>
          </a:p>
          <a:p>
            <a:r>
              <a:rPr lang="en-US" dirty="0" smtClean="0"/>
              <a:t>This is our first presentation since we went public a few months ago and the first describing our work to a dive club.</a:t>
            </a:r>
          </a:p>
          <a:p>
            <a:endParaRPr lang="en-US" dirty="0" smtClean="0"/>
          </a:p>
          <a:p>
            <a:r>
              <a:rPr lang="en-US" dirty="0" smtClean="0"/>
              <a:t>I’ll be talking about what is the Catalina Marine Society (CMS), how origins and what are we doing now.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Catalina  Marine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64A24-DFAC-40A7-A5B8-C303F3BDF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E4579-2AB6-4562-8241-CD57A8B52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92732-1506-4732-A732-CE33F7C25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3BC75-85F4-40A9-A02D-6E02632A4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98B9B-5F0A-465B-9397-40BF62F95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9DCCD-2E50-478F-B2C8-A13520C7C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1A3BA-E2B2-4D42-A8D9-1D3710A92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90ED-7BF0-4C2F-B40C-237736A5C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DDCEE-FFE6-418F-B473-D92ECDFD1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Catalina Marine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A13EE-DF4D-4B68-88B1-07BB83EE0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Catalina Marine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66C72-764E-41D1-8349-8B96381CD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Catalina Marine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18E-7323-4953-9D32-754C08526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3D729-4F70-4E1D-BB6A-3389BBCA8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37B5-8B61-41B2-968E-16AE29630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5534-E299-438E-B1CE-9CE00F0A0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57810-08D6-44ED-9D40-C39D9F9C8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Catalina Marine Society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C7748-BE95-48E4-BB14-56241EC3C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E6CB1-1A9A-4984-A182-29410384A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24D2-E50F-4305-9D6F-A9057F635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B1B74-ECBD-4B33-BB79-1E36BAC89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120EA-09C3-4012-B452-9C0F958D1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7DDC-77B9-433D-93D5-032517E96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5216-C0DF-4AF5-8FAC-FFAECA6F8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3113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© Catalina Marine Society</a:t>
            </a:r>
            <a:endParaRPr lang="en-US" dirty="0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C5018E-7323-4953-9D32-754C08526B9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55009" name="Group 33"/>
          <p:cNvGrpSpPr>
            <a:grpSpLocks/>
          </p:cNvGrpSpPr>
          <p:nvPr/>
        </p:nvGrpSpPr>
        <p:grpSpPr bwMode="auto">
          <a:xfrm>
            <a:off x="7756525" y="225425"/>
            <a:ext cx="944563" cy="1031875"/>
            <a:chOff x="1968" y="1728"/>
            <a:chExt cx="1056" cy="1118"/>
          </a:xfrm>
        </p:grpSpPr>
        <p:sp>
          <p:nvSpPr>
            <p:cNvPr id="255010" name="Freeform 34"/>
            <p:cNvSpPr>
              <a:spLocks/>
            </p:cNvSpPr>
            <p:nvPr/>
          </p:nvSpPr>
          <p:spPr bwMode="auto">
            <a:xfrm>
              <a:off x="2017" y="1993"/>
              <a:ext cx="968" cy="705"/>
            </a:xfrm>
            <a:custGeom>
              <a:avLst/>
              <a:gdLst/>
              <a:ahLst/>
              <a:cxnLst>
                <a:cxn ang="0">
                  <a:pos x="156" y="58"/>
                </a:cxn>
                <a:cxn ang="0">
                  <a:pos x="497" y="62"/>
                </a:cxn>
                <a:cxn ang="0">
                  <a:pos x="633" y="85"/>
                </a:cxn>
                <a:cxn ang="0">
                  <a:pos x="838" y="281"/>
                </a:cxn>
                <a:cxn ang="0">
                  <a:pos x="878" y="334"/>
                </a:cxn>
                <a:cxn ang="0">
                  <a:pos x="1001" y="375"/>
                </a:cxn>
                <a:cxn ang="0">
                  <a:pos x="1077" y="372"/>
                </a:cxn>
                <a:cxn ang="0">
                  <a:pos x="1331" y="511"/>
                </a:cxn>
                <a:cxn ang="0">
                  <a:pos x="1501" y="547"/>
                </a:cxn>
                <a:cxn ang="0">
                  <a:pos x="1670" y="605"/>
                </a:cxn>
                <a:cxn ang="0">
                  <a:pos x="1759" y="662"/>
                </a:cxn>
                <a:cxn ang="0">
                  <a:pos x="1887" y="718"/>
                </a:cxn>
                <a:cxn ang="0">
                  <a:pos x="1945" y="730"/>
                </a:cxn>
                <a:cxn ang="0">
                  <a:pos x="2014" y="796"/>
                </a:cxn>
                <a:cxn ang="0">
                  <a:pos x="1965" y="877"/>
                </a:cxn>
                <a:cxn ang="0">
                  <a:pos x="2094" y="1000"/>
                </a:cxn>
                <a:cxn ang="0">
                  <a:pos x="2128" y="1095"/>
                </a:cxn>
                <a:cxn ang="0">
                  <a:pos x="2223" y="1149"/>
                </a:cxn>
                <a:cxn ang="0">
                  <a:pos x="2337" y="1301"/>
                </a:cxn>
                <a:cxn ang="0">
                  <a:pos x="2355" y="1425"/>
                </a:cxn>
                <a:cxn ang="0">
                  <a:pos x="2462" y="1430"/>
                </a:cxn>
                <a:cxn ang="0">
                  <a:pos x="2507" y="1571"/>
                </a:cxn>
                <a:cxn ang="0">
                  <a:pos x="2569" y="1664"/>
                </a:cxn>
                <a:cxn ang="0">
                  <a:pos x="2495" y="1803"/>
                </a:cxn>
                <a:cxn ang="0">
                  <a:pos x="2460" y="1852"/>
                </a:cxn>
                <a:cxn ang="0">
                  <a:pos x="2330" y="1858"/>
                </a:cxn>
                <a:cxn ang="0">
                  <a:pos x="2212" y="1772"/>
                </a:cxn>
                <a:cxn ang="0">
                  <a:pos x="2032" y="1695"/>
                </a:cxn>
                <a:cxn ang="0">
                  <a:pos x="1954" y="1637"/>
                </a:cxn>
                <a:cxn ang="0">
                  <a:pos x="1704" y="1638"/>
                </a:cxn>
                <a:cxn ang="0">
                  <a:pos x="1639" y="1638"/>
                </a:cxn>
                <a:cxn ang="0">
                  <a:pos x="1509" y="1678"/>
                </a:cxn>
                <a:cxn ang="0">
                  <a:pos x="1367" y="1638"/>
                </a:cxn>
                <a:cxn ang="0">
                  <a:pos x="1255" y="1600"/>
                </a:cxn>
                <a:cxn ang="0">
                  <a:pos x="1103" y="1531"/>
                </a:cxn>
                <a:cxn ang="0">
                  <a:pos x="1072" y="1452"/>
                </a:cxn>
                <a:cxn ang="0">
                  <a:pos x="987" y="1203"/>
                </a:cxn>
                <a:cxn ang="0">
                  <a:pos x="1025" y="1126"/>
                </a:cxn>
                <a:cxn ang="0">
                  <a:pos x="1028" y="1097"/>
                </a:cxn>
                <a:cxn ang="0">
                  <a:pos x="1050" y="1039"/>
                </a:cxn>
                <a:cxn ang="0">
                  <a:pos x="1148" y="991"/>
                </a:cxn>
                <a:cxn ang="0">
                  <a:pos x="1088" y="973"/>
                </a:cxn>
                <a:cxn ang="0">
                  <a:pos x="1039" y="798"/>
                </a:cxn>
                <a:cxn ang="0">
                  <a:pos x="987" y="660"/>
                </a:cxn>
                <a:cxn ang="0">
                  <a:pos x="947" y="607"/>
                </a:cxn>
                <a:cxn ang="0">
                  <a:pos x="861" y="549"/>
                </a:cxn>
                <a:cxn ang="0">
                  <a:pos x="865" y="511"/>
                </a:cxn>
                <a:cxn ang="0">
                  <a:pos x="867" y="448"/>
                </a:cxn>
                <a:cxn ang="0">
                  <a:pos x="825" y="544"/>
                </a:cxn>
                <a:cxn ang="0">
                  <a:pos x="767" y="600"/>
                </a:cxn>
                <a:cxn ang="0">
                  <a:pos x="704" y="495"/>
                </a:cxn>
                <a:cxn ang="0">
                  <a:pos x="524" y="450"/>
                </a:cxn>
                <a:cxn ang="0">
                  <a:pos x="388" y="497"/>
                </a:cxn>
                <a:cxn ang="0">
                  <a:pos x="280" y="388"/>
                </a:cxn>
                <a:cxn ang="0">
                  <a:pos x="236" y="335"/>
                </a:cxn>
                <a:cxn ang="0">
                  <a:pos x="216" y="268"/>
                </a:cxn>
                <a:cxn ang="0">
                  <a:pos x="111" y="143"/>
                </a:cxn>
                <a:cxn ang="0">
                  <a:pos x="62" y="116"/>
                </a:cxn>
              </a:cxnLst>
              <a:rect l="0" t="0" r="r" b="b"/>
              <a:pathLst>
                <a:path w="2571" h="1863">
                  <a:moveTo>
                    <a:pt x="8" y="7"/>
                  </a:moveTo>
                  <a:lnTo>
                    <a:pt x="17" y="2"/>
                  </a:lnTo>
                  <a:lnTo>
                    <a:pt x="28" y="0"/>
                  </a:lnTo>
                  <a:lnTo>
                    <a:pt x="44" y="2"/>
                  </a:lnTo>
                  <a:lnTo>
                    <a:pt x="62" y="7"/>
                  </a:lnTo>
                  <a:lnTo>
                    <a:pt x="73" y="13"/>
                  </a:lnTo>
                  <a:lnTo>
                    <a:pt x="86" y="18"/>
                  </a:lnTo>
                  <a:lnTo>
                    <a:pt x="113" y="35"/>
                  </a:lnTo>
                  <a:lnTo>
                    <a:pt x="142" y="51"/>
                  </a:lnTo>
                  <a:lnTo>
                    <a:pt x="156" y="58"/>
                  </a:lnTo>
                  <a:lnTo>
                    <a:pt x="171" y="62"/>
                  </a:lnTo>
                  <a:lnTo>
                    <a:pt x="198" y="65"/>
                  </a:lnTo>
                  <a:lnTo>
                    <a:pt x="225" y="65"/>
                  </a:lnTo>
                  <a:lnTo>
                    <a:pt x="252" y="64"/>
                  </a:lnTo>
                  <a:lnTo>
                    <a:pt x="280" y="62"/>
                  </a:lnTo>
                  <a:lnTo>
                    <a:pt x="388" y="62"/>
                  </a:lnTo>
                  <a:lnTo>
                    <a:pt x="417" y="62"/>
                  </a:lnTo>
                  <a:lnTo>
                    <a:pt x="446" y="62"/>
                  </a:lnTo>
                  <a:lnTo>
                    <a:pt x="474" y="62"/>
                  </a:lnTo>
                  <a:lnTo>
                    <a:pt x="497" y="62"/>
                  </a:lnTo>
                  <a:lnTo>
                    <a:pt x="515" y="62"/>
                  </a:lnTo>
                  <a:lnTo>
                    <a:pt x="528" y="62"/>
                  </a:lnTo>
                  <a:lnTo>
                    <a:pt x="539" y="62"/>
                  </a:lnTo>
                  <a:lnTo>
                    <a:pt x="551" y="62"/>
                  </a:lnTo>
                  <a:lnTo>
                    <a:pt x="566" y="60"/>
                  </a:lnTo>
                  <a:lnTo>
                    <a:pt x="579" y="58"/>
                  </a:lnTo>
                  <a:lnTo>
                    <a:pt x="593" y="58"/>
                  </a:lnTo>
                  <a:lnTo>
                    <a:pt x="606" y="62"/>
                  </a:lnTo>
                  <a:lnTo>
                    <a:pt x="620" y="71"/>
                  </a:lnTo>
                  <a:lnTo>
                    <a:pt x="633" y="85"/>
                  </a:lnTo>
                  <a:lnTo>
                    <a:pt x="648" y="102"/>
                  </a:lnTo>
                  <a:lnTo>
                    <a:pt x="660" y="116"/>
                  </a:lnTo>
                  <a:lnTo>
                    <a:pt x="715" y="171"/>
                  </a:lnTo>
                  <a:lnTo>
                    <a:pt x="769" y="225"/>
                  </a:lnTo>
                  <a:lnTo>
                    <a:pt x="783" y="239"/>
                  </a:lnTo>
                  <a:lnTo>
                    <a:pt x="796" y="256"/>
                  </a:lnTo>
                  <a:lnTo>
                    <a:pt x="811" y="270"/>
                  </a:lnTo>
                  <a:lnTo>
                    <a:pt x="823" y="279"/>
                  </a:lnTo>
                  <a:lnTo>
                    <a:pt x="831" y="281"/>
                  </a:lnTo>
                  <a:lnTo>
                    <a:pt x="838" y="281"/>
                  </a:lnTo>
                  <a:lnTo>
                    <a:pt x="854" y="279"/>
                  </a:lnTo>
                  <a:lnTo>
                    <a:pt x="869" y="277"/>
                  </a:lnTo>
                  <a:lnTo>
                    <a:pt x="874" y="277"/>
                  </a:lnTo>
                  <a:lnTo>
                    <a:pt x="878" y="279"/>
                  </a:lnTo>
                  <a:lnTo>
                    <a:pt x="880" y="283"/>
                  </a:lnTo>
                  <a:lnTo>
                    <a:pt x="880" y="288"/>
                  </a:lnTo>
                  <a:lnTo>
                    <a:pt x="878" y="303"/>
                  </a:lnTo>
                  <a:lnTo>
                    <a:pt x="876" y="319"/>
                  </a:lnTo>
                  <a:lnTo>
                    <a:pt x="876" y="326"/>
                  </a:lnTo>
                  <a:lnTo>
                    <a:pt x="878" y="334"/>
                  </a:lnTo>
                  <a:lnTo>
                    <a:pt x="887" y="348"/>
                  </a:lnTo>
                  <a:lnTo>
                    <a:pt x="901" y="364"/>
                  </a:lnTo>
                  <a:lnTo>
                    <a:pt x="918" y="379"/>
                  </a:lnTo>
                  <a:lnTo>
                    <a:pt x="932" y="388"/>
                  </a:lnTo>
                  <a:lnTo>
                    <a:pt x="947" y="393"/>
                  </a:lnTo>
                  <a:lnTo>
                    <a:pt x="959" y="395"/>
                  </a:lnTo>
                  <a:lnTo>
                    <a:pt x="974" y="393"/>
                  </a:lnTo>
                  <a:lnTo>
                    <a:pt x="987" y="388"/>
                  </a:lnTo>
                  <a:lnTo>
                    <a:pt x="994" y="383"/>
                  </a:lnTo>
                  <a:lnTo>
                    <a:pt x="1001" y="375"/>
                  </a:lnTo>
                  <a:lnTo>
                    <a:pt x="1014" y="357"/>
                  </a:lnTo>
                  <a:lnTo>
                    <a:pt x="1021" y="348"/>
                  </a:lnTo>
                  <a:lnTo>
                    <a:pt x="1028" y="341"/>
                  </a:lnTo>
                  <a:lnTo>
                    <a:pt x="1034" y="335"/>
                  </a:lnTo>
                  <a:lnTo>
                    <a:pt x="1041" y="334"/>
                  </a:lnTo>
                  <a:lnTo>
                    <a:pt x="1048" y="335"/>
                  </a:lnTo>
                  <a:lnTo>
                    <a:pt x="1054" y="339"/>
                  </a:lnTo>
                  <a:lnTo>
                    <a:pt x="1059" y="346"/>
                  </a:lnTo>
                  <a:lnTo>
                    <a:pt x="1064" y="354"/>
                  </a:lnTo>
                  <a:lnTo>
                    <a:pt x="1077" y="372"/>
                  </a:lnTo>
                  <a:lnTo>
                    <a:pt x="1095" y="388"/>
                  </a:lnTo>
                  <a:lnTo>
                    <a:pt x="1119" y="402"/>
                  </a:lnTo>
                  <a:lnTo>
                    <a:pt x="1146" y="415"/>
                  </a:lnTo>
                  <a:lnTo>
                    <a:pt x="1175" y="430"/>
                  </a:lnTo>
                  <a:lnTo>
                    <a:pt x="1204" y="442"/>
                  </a:lnTo>
                  <a:lnTo>
                    <a:pt x="1233" y="457"/>
                  </a:lnTo>
                  <a:lnTo>
                    <a:pt x="1262" y="470"/>
                  </a:lnTo>
                  <a:lnTo>
                    <a:pt x="1289" y="484"/>
                  </a:lnTo>
                  <a:lnTo>
                    <a:pt x="1313" y="497"/>
                  </a:lnTo>
                  <a:lnTo>
                    <a:pt x="1331" y="511"/>
                  </a:lnTo>
                  <a:lnTo>
                    <a:pt x="1344" y="528"/>
                  </a:lnTo>
                  <a:lnTo>
                    <a:pt x="1354" y="542"/>
                  </a:lnTo>
                  <a:lnTo>
                    <a:pt x="1367" y="551"/>
                  </a:lnTo>
                  <a:lnTo>
                    <a:pt x="1380" y="555"/>
                  </a:lnTo>
                  <a:lnTo>
                    <a:pt x="1391" y="555"/>
                  </a:lnTo>
                  <a:lnTo>
                    <a:pt x="1403" y="553"/>
                  </a:lnTo>
                  <a:lnTo>
                    <a:pt x="1422" y="551"/>
                  </a:lnTo>
                  <a:lnTo>
                    <a:pt x="1445" y="549"/>
                  </a:lnTo>
                  <a:lnTo>
                    <a:pt x="1472" y="547"/>
                  </a:lnTo>
                  <a:lnTo>
                    <a:pt x="1501" y="547"/>
                  </a:lnTo>
                  <a:lnTo>
                    <a:pt x="1530" y="551"/>
                  </a:lnTo>
                  <a:lnTo>
                    <a:pt x="1545" y="557"/>
                  </a:lnTo>
                  <a:lnTo>
                    <a:pt x="1559" y="562"/>
                  </a:lnTo>
                  <a:lnTo>
                    <a:pt x="1588" y="578"/>
                  </a:lnTo>
                  <a:lnTo>
                    <a:pt x="1615" y="595"/>
                  </a:lnTo>
                  <a:lnTo>
                    <a:pt x="1628" y="602"/>
                  </a:lnTo>
                  <a:lnTo>
                    <a:pt x="1639" y="605"/>
                  </a:lnTo>
                  <a:lnTo>
                    <a:pt x="1648" y="607"/>
                  </a:lnTo>
                  <a:lnTo>
                    <a:pt x="1657" y="607"/>
                  </a:lnTo>
                  <a:lnTo>
                    <a:pt x="1670" y="605"/>
                  </a:lnTo>
                  <a:lnTo>
                    <a:pt x="1681" y="604"/>
                  </a:lnTo>
                  <a:lnTo>
                    <a:pt x="1686" y="604"/>
                  </a:lnTo>
                  <a:lnTo>
                    <a:pt x="1693" y="605"/>
                  </a:lnTo>
                  <a:lnTo>
                    <a:pt x="1701" y="611"/>
                  </a:lnTo>
                  <a:lnTo>
                    <a:pt x="1706" y="616"/>
                  </a:lnTo>
                  <a:lnTo>
                    <a:pt x="1717" y="633"/>
                  </a:lnTo>
                  <a:lnTo>
                    <a:pt x="1730" y="649"/>
                  </a:lnTo>
                  <a:lnTo>
                    <a:pt x="1739" y="656"/>
                  </a:lnTo>
                  <a:lnTo>
                    <a:pt x="1748" y="660"/>
                  </a:lnTo>
                  <a:lnTo>
                    <a:pt x="1759" y="662"/>
                  </a:lnTo>
                  <a:lnTo>
                    <a:pt x="1773" y="662"/>
                  </a:lnTo>
                  <a:lnTo>
                    <a:pt x="1802" y="656"/>
                  </a:lnTo>
                  <a:lnTo>
                    <a:pt x="1817" y="654"/>
                  </a:lnTo>
                  <a:lnTo>
                    <a:pt x="1831" y="654"/>
                  </a:lnTo>
                  <a:lnTo>
                    <a:pt x="1846" y="654"/>
                  </a:lnTo>
                  <a:lnTo>
                    <a:pt x="1857" y="660"/>
                  </a:lnTo>
                  <a:lnTo>
                    <a:pt x="1866" y="669"/>
                  </a:lnTo>
                  <a:lnTo>
                    <a:pt x="1875" y="683"/>
                  </a:lnTo>
                  <a:lnTo>
                    <a:pt x="1880" y="700"/>
                  </a:lnTo>
                  <a:lnTo>
                    <a:pt x="1887" y="718"/>
                  </a:lnTo>
                  <a:lnTo>
                    <a:pt x="1893" y="734"/>
                  </a:lnTo>
                  <a:lnTo>
                    <a:pt x="1898" y="750"/>
                  </a:lnTo>
                  <a:lnTo>
                    <a:pt x="1904" y="761"/>
                  </a:lnTo>
                  <a:lnTo>
                    <a:pt x="1911" y="769"/>
                  </a:lnTo>
                  <a:lnTo>
                    <a:pt x="1915" y="769"/>
                  </a:lnTo>
                  <a:lnTo>
                    <a:pt x="1918" y="769"/>
                  </a:lnTo>
                  <a:lnTo>
                    <a:pt x="1925" y="763"/>
                  </a:lnTo>
                  <a:lnTo>
                    <a:pt x="1931" y="752"/>
                  </a:lnTo>
                  <a:lnTo>
                    <a:pt x="1938" y="741"/>
                  </a:lnTo>
                  <a:lnTo>
                    <a:pt x="1945" y="730"/>
                  </a:lnTo>
                  <a:lnTo>
                    <a:pt x="1953" y="720"/>
                  </a:lnTo>
                  <a:lnTo>
                    <a:pt x="1958" y="714"/>
                  </a:lnTo>
                  <a:lnTo>
                    <a:pt x="1962" y="714"/>
                  </a:lnTo>
                  <a:lnTo>
                    <a:pt x="1965" y="714"/>
                  </a:lnTo>
                  <a:lnTo>
                    <a:pt x="1973" y="720"/>
                  </a:lnTo>
                  <a:lnTo>
                    <a:pt x="1982" y="730"/>
                  </a:lnTo>
                  <a:lnTo>
                    <a:pt x="1991" y="745"/>
                  </a:lnTo>
                  <a:lnTo>
                    <a:pt x="2000" y="761"/>
                  </a:lnTo>
                  <a:lnTo>
                    <a:pt x="2007" y="779"/>
                  </a:lnTo>
                  <a:lnTo>
                    <a:pt x="2014" y="796"/>
                  </a:lnTo>
                  <a:lnTo>
                    <a:pt x="2018" y="810"/>
                  </a:lnTo>
                  <a:lnTo>
                    <a:pt x="2020" y="823"/>
                  </a:lnTo>
                  <a:lnTo>
                    <a:pt x="2018" y="832"/>
                  </a:lnTo>
                  <a:lnTo>
                    <a:pt x="2011" y="841"/>
                  </a:lnTo>
                  <a:lnTo>
                    <a:pt x="2003" y="846"/>
                  </a:lnTo>
                  <a:lnTo>
                    <a:pt x="1992" y="854"/>
                  </a:lnTo>
                  <a:lnTo>
                    <a:pt x="1983" y="859"/>
                  </a:lnTo>
                  <a:lnTo>
                    <a:pt x="1974" y="865"/>
                  </a:lnTo>
                  <a:lnTo>
                    <a:pt x="1967" y="870"/>
                  </a:lnTo>
                  <a:lnTo>
                    <a:pt x="1965" y="877"/>
                  </a:lnTo>
                  <a:lnTo>
                    <a:pt x="1967" y="885"/>
                  </a:lnTo>
                  <a:lnTo>
                    <a:pt x="1971" y="890"/>
                  </a:lnTo>
                  <a:lnTo>
                    <a:pt x="1976" y="895"/>
                  </a:lnTo>
                  <a:lnTo>
                    <a:pt x="1982" y="901"/>
                  </a:lnTo>
                  <a:lnTo>
                    <a:pt x="2000" y="914"/>
                  </a:lnTo>
                  <a:lnTo>
                    <a:pt x="2020" y="932"/>
                  </a:lnTo>
                  <a:lnTo>
                    <a:pt x="2032" y="942"/>
                  </a:lnTo>
                  <a:lnTo>
                    <a:pt x="2045" y="957"/>
                  </a:lnTo>
                  <a:lnTo>
                    <a:pt x="2078" y="986"/>
                  </a:lnTo>
                  <a:lnTo>
                    <a:pt x="2094" y="1000"/>
                  </a:lnTo>
                  <a:lnTo>
                    <a:pt x="2109" y="1015"/>
                  </a:lnTo>
                  <a:lnTo>
                    <a:pt x="2119" y="1029"/>
                  </a:lnTo>
                  <a:lnTo>
                    <a:pt x="2128" y="1040"/>
                  </a:lnTo>
                  <a:lnTo>
                    <a:pt x="2134" y="1049"/>
                  </a:lnTo>
                  <a:lnTo>
                    <a:pt x="2136" y="1058"/>
                  </a:lnTo>
                  <a:lnTo>
                    <a:pt x="2134" y="1068"/>
                  </a:lnTo>
                  <a:lnTo>
                    <a:pt x="2132" y="1075"/>
                  </a:lnTo>
                  <a:lnTo>
                    <a:pt x="2127" y="1086"/>
                  </a:lnTo>
                  <a:lnTo>
                    <a:pt x="2127" y="1091"/>
                  </a:lnTo>
                  <a:lnTo>
                    <a:pt x="2128" y="1095"/>
                  </a:lnTo>
                  <a:lnTo>
                    <a:pt x="2132" y="1097"/>
                  </a:lnTo>
                  <a:lnTo>
                    <a:pt x="2138" y="1095"/>
                  </a:lnTo>
                  <a:lnTo>
                    <a:pt x="2148" y="1087"/>
                  </a:lnTo>
                  <a:lnTo>
                    <a:pt x="2156" y="1086"/>
                  </a:lnTo>
                  <a:lnTo>
                    <a:pt x="2165" y="1084"/>
                  </a:lnTo>
                  <a:lnTo>
                    <a:pt x="2174" y="1087"/>
                  </a:lnTo>
                  <a:lnTo>
                    <a:pt x="2183" y="1095"/>
                  </a:lnTo>
                  <a:lnTo>
                    <a:pt x="2194" y="1107"/>
                  </a:lnTo>
                  <a:lnTo>
                    <a:pt x="2208" y="1127"/>
                  </a:lnTo>
                  <a:lnTo>
                    <a:pt x="2223" y="1149"/>
                  </a:lnTo>
                  <a:lnTo>
                    <a:pt x="2237" y="1173"/>
                  </a:lnTo>
                  <a:lnTo>
                    <a:pt x="2252" y="1198"/>
                  </a:lnTo>
                  <a:lnTo>
                    <a:pt x="2266" y="1222"/>
                  </a:lnTo>
                  <a:lnTo>
                    <a:pt x="2281" y="1241"/>
                  </a:lnTo>
                  <a:lnTo>
                    <a:pt x="2292" y="1258"/>
                  </a:lnTo>
                  <a:lnTo>
                    <a:pt x="2301" y="1270"/>
                  </a:lnTo>
                  <a:lnTo>
                    <a:pt x="2310" y="1280"/>
                  </a:lnTo>
                  <a:lnTo>
                    <a:pt x="2319" y="1287"/>
                  </a:lnTo>
                  <a:lnTo>
                    <a:pt x="2326" y="1292"/>
                  </a:lnTo>
                  <a:lnTo>
                    <a:pt x="2337" y="1301"/>
                  </a:lnTo>
                  <a:lnTo>
                    <a:pt x="2346" y="1312"/>
                  </a:lnTo>
                  <a:lnTo>
                    <a:pt x="2350" y="1327"/>
                  </a:lnTo>
                  <a:lnTo>
                    <a:pt x="2350" y="1339"/>
                  </a:lnTo>
                  <a:lnTo>
                    <a:pt x="2348" y="1354"/>
                  </a:lnTo>
                  <a:lnTo>
                    <a:pt x="2346" y="1367"/>
                  </a:lnTo>
                  <a:lnTo>
                    <a:pt x="2344" y="1381"/>
                  </a:lnTo>
                  <a:lnTo>
                    <a:pt x="2342" y="1397"/>
                  </a:lnTo>
                  <a:lnTo>
                    <a:pt x="2342" y="1412"/>
                  </a:lnTo>
                  <a:lnTo>
                    <a:pt x="2346" y="1421"/>
                  </a:lnTo>
                  <a:lnTo>
                    <a:pt x="2355" y="1425"/>
                  </a:lnTo>
                  <a:lnTo>
                    <a:pt x="2370" y="1425"/>
                  </a:lnTo>
                  <a:lnTo>
                    <a:pt x="2386" y="1423"/>
                  </a:lnTo>
                  <a:lnTo>
                    <a:pt x="2400" y="1421"/>
                  </a:lnTo>
                  <a:lnTo>
                    <a:pt x="2415" y="1419"/>
                  </a:lnTo>
                  <a:lnTo>
                    <a:pt x="2428" y="1414"/>
                  </a:lnTo>
                  <a:lnTo>
                    <a:pt x="2435" y="1414"/>
                  </a:lnTo>
                  <a:lnTo>
                    <a:pt x="2442" y="1414"/>
                  </a:lnTo>
                  <a:lnTo>
                    <a:pt x="2447" y="1415"/>
                  </a:lnTo>
                  <a:lnTo>
                    <a:pt x="2455" y="1421"/>
                  </a:lnTo>
                  <a:lnTo>
                    <a:pt x="2462" y="1430"/>
                  </a:lnTo>
                  <a:lnTo>
                    <a:pt x="2469" y="1443"/>
                  </a:lnTo>
                  <a:lnTo>
                    <a:pt x="2478" y="1455"/>
                  </a:lnTo>
                  <a:lnTo>
                    <a:pt x="2486" y="1472"/>
                  </a:lnTo>
                  <a:lnTo>
                    <a:pt x="2500" y="1504"/>
                  </a:lnTo>
                  <a:lnTo>
                    <a:pt x="2505" y="1519"/>
                  </a:lnTo>
                  <a:lnTo>
                    <a:pt x="2509" y="1530"/>
                  </a:lnTo>
                  <a:lnTo>
                    <a:pt x="2511" y="1539"/>
                  </a:lnTo>
                  <a:lnTo>
                    <a:pt x="2511" y="1548"/>
                  </a:lnTo>
                  <a:lnTo>
                    <a:pt x="2509" y="1560"/>
                  </a:lnTo>
                  <a:lnTo>
                    <a:pt x="2507" y="1571"/>
                  </a:lnTo>
                  <a:lnTo>
                    <a:pt x="2507" y="1577"/>
                  </a:lnTo>
                  <a:lnTo>
                    <a:pt x="2509" y="1584"/>
                  </a:lnTo>
                  <a:lnTo>
                    <a:pt x="2515" y="1591"/>
                  </a:lnTo>
                  <a:lnTo>
                    <a:pt x="2520" y="1597"/>
                  </a:lnTo>
                  <a:lnTo>
                    <a:pt x="2536" y="1608"/>
                  </a:lnTo>
                  <a:lnTo>
                    <a:pt x="2553" y="1620"/>
                  </a:lnTo>
                  <a:lnTo>
                    <a:pt x="2560" y="1629"/>
                  </a:lnTo>
                  <a:lnTo>
                    <a:pt x="2563" y="1638"/>
                  </a:lnTo>
                  <a:lnTo>
                    <a:pt x="2567" y="1649"/>
                  </a:lnTo>
                  <a:lnTo>
                    <a:pt x="2569" y="1664"/>
                  </a:lnTo>
                  <a:lnTo>
                    <a:pt x="2571" y="1693"/>
                  </a:lnTo>
                  <a:lnTo>
                    <a:pt x="2569" y="1722"/>
                  </a:lnTo>
                  <a:lnTo>
                    <a:pt x="2567" y="1736"/>
                  </a:lnTo>
                  <a:lnTo>
                    <a:pt x="2563" y="1747"/>
                  </a:lnTo>
                  <a:lnTo>
                    <a:pt x="2554" y="1765"/>
                  </a:lnTo>
                  <a:lnTo>
                    <a:pt x="2540" y="1781"/>
                  </a:lnTo>
                  <a:lnTo>
                    <a:pt x="2524" y="1792"/>
                  </a:lnTo>
                  <a:lnTo>
                    <a:pt x="2509" y="1801"/>
                  </a:lnTo>
                  <a:lnTo>
                    <a:pt x="2502" y="1803"/>
                  </a:lnTo>
                  <a:lnTo>
                    <a:pt x="2495" y="1803"/>
                  </a:lnTo>
                  <a:lnTo>
                    <a:pt x="2478" y="1801"/>
                  </a:lnTo>
                  <a:lnTo>
                    <a:pt x="2464" y="1800"/>
                  </a:lnTo>
                  <a:lnTo>
                    <a:pt x="2458" y="1800"/>
                  </a:lnTo>
                  <a:lnTo>
                    <a:pt x="2455" y="1801"/>
                  </a:lnTo>
                  <a:lnTo>
                    <a:pt x="2453" y="1807"/>
                  </a:lnTo>
                  <a:lnTo>
                    <a:pt x="2453" y="1812"/>
                  </a:lnTo>
                  <a:lnTo>
                    <a:pt x="2458" y="1829"/>
                  </a:lnTo>
                  <a:lnTo>
                    <a:pt x="2460" y="1838"/>
                  </a:lnTo>
                  <a:lnTo>
                    <a:pt x="2462" y="1845"/>
                  </a:lnTo>
                  <a:lnTo>
                    <a:pt x="2460" y="1852"/>
                  </a:lnTo>
                  <a:lnTo>
                    <a:pt x="2455" y="1856"/>
                  </a:lnTo>
                  <a:lnTo>
                    <a:pt x="2446" y="1858"/>
                  </a:lnTo>
                  <a:lnTo>
                    <a:pt x="2435" y="1859"/>
                  </a:lnTo>
                  <a:lnTo>
                    <a:pt x="2420" y="1859"/>
                  </a:lnTo>
                  <a:lnTo>
                    <a:pt x="2404" y="1859"/>
                  </a:lnTo>
                  <a:lnTo>
                    <a:pt x="2371" y="1858"/>
                  </a:lnTo>
                  <a:lnTo>
                    <a:pt x="2359" y="1856"/>
                  </a:lnTo>
                  <a:lnTo>
                    <a:pt x="2346" y="1856"/>
                  </a:lnTo>
                  <a:lnTo>
                    <a:pt x="2337" y="1856"/>
                  </a:lnTo>
                  <a:lnTo>
                    <a:pt x="2330" y="1858"/>
                  </a:lnTo>
                  <a:lnTo>
                    <a:pt x="2319" y="1863"/>
                  </a:lnTo>
                  <a:lnTo>
                    <a:pt x="2313" y="1863"/>
                  </a:lnTo>
                  <a:lnTo>
                    <a:pt x="2308" y="1863"/>
                  </a:lnTo>
                  <a:lnTo>
                    <a:pt x="2301" y="1861"/>
                  </a:lnTo>
                  <a:lnTo>
                    <a:pt x="2292" y="1856"/>
                  </a:lnTo>
                  <a:lnTo>
                    <a:pt x="2281" y="1847"/>
                  </a:lnTo>
                  <a:lnTo>
                    <a:pt x="2268" y="1836"/>
                  </a:lnTo>
                  <a:lnTo>
                    <a:pt x="2255" y="1821"/>
                  </a:lnTo>
                  <a:lnTo>
                    <a:pt x="2241" y="1805"/>
                  </a:lnTo>
                  <a:lnTo>
                    <a:pt x="2212" y="1772"/>
                  </a:lnTo>
                  <a:lnTo>
                    <a:pt x="2197" y="1760"/>
                  </a:lnTo>
                  <a:lnTo>
                    <a:pt x="2183" y="1747"/>
                  </a:lnTo>
                  <a:lnTo>
                    <a:pt x="2154" y="1729"/>
                  </a:lnTo>
                  <a:lnTo>
                    <a:pt x="2125" y="1713"/>
                  </a:lnTo>
                  <a:lnTo>
                    <a:pt x="2098" y="1702"/>
                  </a:lnTo>
                  <a:lnTo>
                    <a:pt x="2074" y="1693"/>
                  </a:lnTo>
                  <a:lnTo>
                    <a:pt x="2065" y="1691"/>
                  </a:lnTo>
                  <a:lnTo>
                    <a:pt x="2056" y="1691"/>
                  </a:lnTo>
                  <a:lnTo>
                    <a:pt x="2043" y="1693"/>
                  </a:lnTo>
                  <a:lnTo>
                    <a:pt x="2032" y="1695"/>
                  </a:lnTo>
                  <a:lnTo>
                    <a:pt x="2027" y="1695"/>
                  </a:lnTo>
                  <a:lnTo>
                    <a:pt x="2020" y="1693"/>
                  </a:lnTo>
                  <a:lnTo>
                    <a:pt x="2014" y="1689"/>
                  </a:lnTo>
                  <a:lnTo>
                    <a:pt x="2011" y="1682"/>
                  </a:lnTo>
                  <a:lnTo>
                    <a:pt x="2007" y="1666"/>
                  </a:lnTo>
                  <a:lnTo>
                    <a:pt x="2002" y="1656"/>
                  </a:lnTo>
                  <a:lnTo>
                    <a:pt x="1994" y="1649"/>
                  </a:lnTo>
                  <a:lnTo>
                    <a:pt x="1983" y="1644"/>
                  </a:lnTo>
                  <a:lnTo>
                    <a:pt x="1965" y="1638"/>
                  </a:lnTo>
                  <a:lnTo>
                    <a:pt x="1954" y="1637"/>
                  </a:lnTo>
                  <a:lnTo>
                    <a:pt x="1940" y="1637"/>
                  </a:lnTo>
                  <a:lnTo>
                    <a:pt x="1925" y="1635"/>
                  </a:lnTo>
                  <a:lnTo>
                    <a:pt x="1907" y="1635"/>
                  </a:lnTo>
                  <a:lnTo>
                    <a:pt x="1869" y="1635"/>
                  </a:lnTo>
                  <a:lnTo>
                    <a:pt x="1829" y="1635"/>
                  </a:lnTo>
                  <a:lnTo>
                    <a:pt x="1789" y="1637"/>
                  </a:lnTo>
                  <a:lnTo>
                    <a:pt x="1751" y="1637"/>
                  </a:lnTo>
                  <a:lnTo>
                    <a:pt x="1733" y="1638"/>
                  </a:lnTo>
                  <a:lnTo>
                    <a:pt x="1719" y="1638"/>
                  </a:lnTo>
                  <a:lnTo>
                    <a:pt x="1704" y="1638"/>
                  </a:lnTo>
                  <a:lnTo>
                    <a:pt x="1693" y="1638"/>
                  </a:lnTo>
                  <a:lnTo>
                    <a:pt x="1684" y="1638"/>
                  </a:lnTo>
                  <a:lnTo>
                    <a:pt x="1677" y="1638"/>
                  </a:lnTo>
                  <a:lnTo>
                    <a:pt x="1666" y="1637"/>
                  </a:lnTo>
                  <a:lnTo>
                    <a:pt x="1659" y="1637"/>
                  </a:lnTo>
                  <a:lnTo>
                    <a:pt x="1655" y="1635"/>
                  </a:lnTo>
                  <a:lnTo>
                    <a:pt x="1654" y="1635"/>
                  </a:lnTo>
                  <a:lnTo>
                    <a:pt x="1652" y="1635"/>
                  </a:lnTo>
                  <a:lnTo>
                    <a:pt x="1646" y="1637"/>
                  </a:lnTo>
                  <a:lnTo>
                    <a:pt x="1639" y="1638"/>
                  </a:lnTo>
                  <a:lnTo>
                    <a:pt x="1628" y="1644"/>
                  </a:lnTo>
                  <a:lnTo>
                    <a:pt x="1614" y="1651"/>
                  </a:lnTo>
                  <a:lnTo>
                    <a:pt x="1585" y="1669"/>
                  </a:lnTo>
                  <a:lnTo>
                    <a:pt x="1570" y="1678"/>
                  </a:lnTo>
                  <a:lnTo>
                    <a:pt x="1556" y="1685"/>
                  </a:lnTo>
                  <a:lnTo>
                    <a:pt x="1541" y="1691"/>
                  </a:lnTo>
                  <a:lnTo>
                    <a:pt x="1530" y="1693"/>
                  </a:lnTo>
                  <a:lnTo>
                    <a:pt x="1521" y="1691"/>
                  </a:lnTo>
                  <a:lnTo>
                    <a:pt x="1514" y="1685"/>
                  </a:lnTo>
                  <a:lnTo>
                    <a:pt x="1509" y="1678"/>
                  </a:lnTo>
                  <a:lnTo>
                    <a:pt x="1503" y="1669"/>
                  </a:lnTo>
                  <a:lnTo>
                    <a:pt x="1492" y="1651"/>
                  </a:lnTo>
                  <a:lnTo>
                    <a:pt x="1485" y="1644"/>
                  </a:lnTo>
                  <a:lnTo>
                    <a:pt x="1476" y="1638"/>
                  </a:lnTo>
                  <a:lnTo>
                    <a:pt x="1465" y="1637"/>
                  </a:lnTo>
                  <a:lnTo>
                    <a:pt x="1451" y="1635"/>
                  </a:lnTo>
                  <a:lnTo>
                    <a:pt x="1422" y="1635"/>
                  </a:lnTo>
                  <a:lnTo>
                    <a:pt x="1393" y="1637"/>
                  </a:lnTo>
                  <a:lnTo>
                    <a:pt x="1378" y="1638"/>
                  </a:lnTo>
                  <a:lnTo>
                    <a:pt x="1367" y="1638"/>
                  </a:lnTo>
                  <a:lnTo>
                    <a:pt x="1358" y="1638"/>
                  </a:lnTo>
                  <a:lnTo>
                    <a:pt x="1353" y="1640"/>
                  </a:lnTo>
                  <a:lnTo>
                    <a:pt x="1344" y="1646"/>
                  </a:lnTo>
                  <a:lnTo>
                    <a:pt x="1338" y="1646"/>
                  </a:lnTo>
                  <a:lnTo>
                    <a:pt x="1333" y="1646"/>
                  </a:lnTo>
                  <a:lnTo>
                    <a:pt x="1324" y="1644"/>
                  </a:lnTo>
                  <a:lnTo>
                    <a:pt x="1313" y="1638"/>
                  </a:lnTo>
                  <a:lnTo>
                    <a:pt x="1296" y="1629"/>
                  </a:lnTo>
                  <a:lnTo>
                    <a:pt x="1277" y="1617"/>
                  </a:lnTo>
                  <a:lnTo>
                    <a:pt x="1255" y="1600"/>
                  </a:lnTo>
                  <a:lnTo>
                    <a:pt x="1231" y="1584"/>
                  </a:lnTo>
                  <a:lnTo>
                    <a:pt x="1208" y="1568"/>
                  </a:lnTo>
                  <a:lnTo>
                    <a:pt x="1186" y="1551"/>
                  </a:lnTo>
                  <a:lnTo>
                    <a:pt x="1166" y="1539"/>
                  </a:lnTo>
                  <a:lnTo>
                    <a:pt x="1150" y="1530"/>
                  </a:lnTo>
                  <a:lnTo>
                    <a:pt x="1137" y="1524"/>
                  </a:lnTo>
                  <a:lnTo>
                    <a:pt x="1128" y="1524"/>
                  </a:lnTo>
                  <a:lnTo>
                    <a:pt x="1119" y="1524"/>
                  </a:lnTo>
                  <a:lnTo>
                    <a:pt x="1112" y="1526"/>
                  </a:lnTo>
                  <a:lnTo>
                    <a:pt x="1103" y="1531"/>
                  </a:lnTo>
                  <a:lnTo>
                    <a:pt x="1099" y="1531"/>
                  </a:lnTo>
                  <a:lnTo>
                    <a:pt x="1095" y="1530"/>
                  </a:lnTo>
                  <a:lnTo>
                    <a:pt x="1093" y="1526"/>
                  </a:lnTo>
                  <a:lnTo>
                    <a:pt x="1093" y="1521"/>
                  </a:lnTo>
                  <a:lnTo>
                    <a:pt x="1095" y="1506"/>
                  </a:lnTo>
                  <a:lnTo>
                    <a:pt x="1097" y="1490"/>
                  </a:lnTo>
                  <a:lnTo>
                    <a:pt x="1097" y="1482"/>
                  </a:lnTo>
                  <a:lnTo>
                    <a:pt x="1095" y="1475"/>
                  </a:lnTo>
                  <a:lnTo>
                    <a:pt x="1086" y="1463"/>
                  </a:lnTo>
                  <a:lnTo>
                    <a:pt x="1072" y="1452"/>
                  </a:lnTo>
                  <a:lnTo>
                    <a:pt x="1055" y="1439"/>
                  </a:lnTo>
                  <a:lnTo>
                    <a:pt x="1041" y="1421"/>
                  </a:lnTo>
                  <a:lnTo>
                    <a:pt x="1026" y="1397"/>
                  </a:lnTo>
                  <a:lnTo>
                    <a:pt x="1010" y="1370"/>
                  </a:lnTo>
                  <a:lnTo>
                    <a:pt x="996" y="1341"/>
                  </a:lnTo>
                  <a:lnTo>
                    <a:pt x="987" y="1312"/>
                  </a:lnTo>
                  <a:lnTo>
                    <a:pt x="981" y="1283"/>
                  </a:lnTo>
                  <a:lnTo>
                    <a:pt x="979" y="1254"/>
                  </a:lnTo>
                  <a:lnTo>
                    <a:pt x="981" y="1227"/>
                  </a:lnTo>
                  <a:lnTo>
                    <a:pt x="987" y="1203"/>
                  </a:lnTo>
                  <a:lnTo>
                    <a:pt x="992" y="1194"/>
                  </a:lnTo>
                  <a:lnTo>
                    <a:pt x="999" y="1185"/>
                  </a:lnTo>
                  <a:lnTo>
                    <a:pt x="1017" y="1173"/>
                  </a:lnTo>
                  <a:lnTo>
                    <a:pt x="1026" y="1167"/>
                  </a:lnTo>
                  <a:lnTo>
                    <a:pt x="1034" y="1162"/>
                  </a:lnTo>
                  <a:lnTo>
                    <a:pt x="1039" y="1156"/>
                  </a:lnTo>
                  <a:lnTo>
                    <a:pt x="1041" y="1149"/>
                  </a:lnTo>
                  <a:lnTo>
                    <a:pt x="1039" y="1142"/>
                  </a:lnTo>
                  <a:lnTo>
                    <a:pt x="1032" y="1135"/>
                  </a:lnTo>
                  <a:lnTo>
                    <a:pt x="1025" y="1126"/>
                  </a:lnTo>
                  <a:lnTo>
                    <a:pt x="1014" y="1118"/>
                  </a:lnTo>
                  <a:lnTo>
                    <a:pt x="1005" y="1111"/>
                  </a:lnTo>
                  <a:lnTo>
                    <a:pt x="996" y="1104"/>
                  </a:lnTo>
                  <a:lnTo>
                    <a:pt x="988" y="1098"/>
                  </a:lnTo>
                  <a:lnTo>
                    <a:pt x="987" y="1095"/>
                  </a:lnTo>
                  <a:lnTo>
                    <a:pt x="988" y="1093"/>
                  </a:lnTo>
                  <a:lnTo>
                    <a:pt x="994" y="1093"/>
                  </a:lnTo>
                  <a:lnTo>
                    <a:pt x="1001" y="1093"/>
                  </a:lnTo>
                  <a:lnTo>
                    <a:pt x="1010" y="1095"/>
                  </a:lnTo>
                  <a:lnTo>
                    <a:pt x="1028" y="1097"/>
                  </a:lnTo>
                  <a:lnTo>
                    <a:pt x="1035" y="1097"/>
                  </a:lnTo>
                  <a:lnTo>
                    <a:pt x="1041" y="1095"/>
                  </a:lnTo>
                  <a:lnTo>
                    <a:pt x="1043" y="1091"/>
                  </a:lnTo>
                  <a:lnTo>
                    <a:pt x="1043" y="1084"/>
                  </a:lnTo>
                  <a:lnTo>
                    <a:pt x="1041" y="1068"/>
                  </a:lnTo>
                  <a:lnTo>
                    <a:pt x="1039" y="1051"/>
                  </a:lnTo>
                  <a:lnTo>
                    <a:pt x="1039" y="1046"/>
                  </a:lnTo>
                  <a:lnTo>
                    <a:pt x="1041" y="1040"/>
                  </a:lnTo>
                  <a:lnTo>
                    <a:pt x="1045" y="1039"/>
                  </a:lnTo>
                  <a:lnTo>
                    <a:pt x="1050" y="1039"/>
                  </a:lnTo>
                  <a:lnTo>
                    <a:pt x="1064" y="1040"/>
                  </a:lnTo>
                  <a:lnTo>
                    <a:pt x="1081" y="1042"/>
                  </a:lnTo>
                  <a:lnTo>
                    <a:pt x="1088" y="1042"/>
                  </a:lnTo>
                  <a:lnTo>
                    <a:pt x="1095" y="1040"/>
                  </a:lnTo>
                  <a:lnTo>
                    <a:pt x="1103" y="1037"/>
                  </a:lnTo>
                  <a:lnTo>
                    <a:pt x="1112" y="1029"/>
                  </a:lnTo>
                  <a:lnTo>
                    <a:pt x="1130" y="1013"/>
                  </a:lnTo>
                  <a:lnTo>
                    <a:pt x="1137" y="1004"/>
                  </a:lnTo>
                  <a:lnTo>
                    <a:pt x="1144" y="997"/>
                  </a:lnTo>
                  <a:lnTo>
                    <a:pt x="1148" y="991"/>
                  </a:lnTo>
                  <a:lnTo>
                    <a:pt x="1150" y="986"/>
                  </a:lnTo>
                  <a:lnTo>
                    <a:pt x="1148" y="984"/>
                  </a:lnTo>
                  <a:lnTo>
                    <a:pt x="1144" y="986"/>
                  </a:lnTo>
                  <a:lnTo>
                    <a:pt x="1137" y="990"/>
                  </a:lnTo>
                  <a:lnTo>
                    <a:pt x="1130" y="993"/>
                  </a:lnTo>
                  <a:lnTo>
                    <a:pt x="1121" y="995"/>
                  </a:lnTo>
                  <a:lnTo>
                    <a:pt x="1112" y="997"/>
                  </a:lnTo>
                  <a:lnTo>
                    <a:pt x="1103" y="993"/>
                  </a:lnTo>
                  <a:lnTo>
                    <a:pt x="1095" y="986"/>
                  </a:lnTo>
                  <a:lnTo>
                    <a:pt x="1088" y="973"/>
                  </a:lnTo>
                  <a:lnTo>
                    <a:pt x="1081" y="953"/>
                  </a:lnTo>
                  <a:lnTo>
                    <a:pt x="1072" y="932"/>
                  </a:lnTo>
                  <a:lnTo>
                    <a:pt x="1064" y="908"/>
                  </a:lnTo>
                  <a:lnTo>
                    <a:pt x="1057" y="883"/>
                  </a:lnTo>
                  <a:lnTo>
                    <a:pt x="1050" y="859"/>
                  </a:lnTo>
                  <a:lnTo>
                    <a:pt x="1045" y="839"/>
                  </a:lnTo>
                  <a:lnTo>
                    <a:pt x="1041" y="823"/>
                  </a:lnTo>
                  <a:lnTo>
                    <a:pt x="1039" y="812"/>
                  </a:lnTo>
                  <a:lnTo>
                    <a:pt x="1039" y="803"/>
                  </a:lnTo>
                  <a:lnTo>
                    <a:pt x="1039" y="798"/>
                  </a:lnTo>
                  <a:lnTo>
                    <a:pt x="1041" y="792"/>
                  </a:lnTo>
                  <a:lnTo>
                    <a:pt x="1043" y="783"/>
                  </a:lnTo>
                  <a:lnTo>
                    <a:pt x="1043" y="778"/>
                  </a:lnTo>
                  <a:lnTo>
                    <a:pt x="1041" y="769"/>
                  </a:lnTo>
                  <a:lnTo>
                    <a:pt x="1037" y="758"/>
                  </a:lnTo>
                  <a:lnTo>
                    <a:pt x="1030" y="743"/>
                  </a:lnTo>
                  <a:lnTo>
                    <a:pt x="1014" y="714"/>
                  </a:lnTo>
                  <a:lnTo>
                    <a:pt x="997" y="685"/>
                  </a:lnTo>
                  <a:lnTo>
                    <a:pt x="992" y="671"/>
                  </a:lnTo>
                  <a:lnTo>
                    <a:pt x="987" y="660"/>
                  </a:lnTo>
                  <a:lnTo>
                    <a:pt x="985" y="651"/>
                  </a:lnTo>
                  <a:lnTo>
                    <a:pt x="985" y="642"/>
                  </a:lnTo>
                  <a:lnTo>
                    <a:pt x="987" y="625"/>
                  </a:lnTo>
                  <a:lnTo>
                    <a:pt x="988" y="615"/>
                  </a:lnTo>
                  <a:lnTo>
                    <a:pt x="988" y="609"/>
                  </a:lnTo>
                  <a:lnTo>
                    <a:pt x="987" y="605"/>
                  </a:lnTo>
                  <a:lnTo>
                    <a:pt x="983" y="604"/>
                  </a:lnTo>
                  <a:lnTo>
                    <a:pt x="977" y="604"/>
                  </a:lnTo>
                  <a:lnTo>
                    <a:pt x="963" y="605"/>
                  </a:lnTo>
                  <a:lnTo>
                    <a:pt x="947" y="607"/>
                  </a:lnTo>
                  <a:lnTo>
                    <a:pt x="939" y="607"/>
                  </a:lnTo>
                  <a:lnTo>
                    <a:pt x="932" y="605"/>
                  </a:lnTo>
                  <a:lnTo>
                    <a:pt x="925" y="602"/>
                  </a:lnTo>
                  <a:lnTo>
                    <a:pt x="919" y="595"/>
                  </a:lnTo>
                  <a:lnTo>
                    <a:pt x="905" y="578"/>
                  </a:lnTo>
                  <a:lnTo>
                    <a:pt x="892" y="562"/>
                  </a:lnTo>
                  <a:lnTo>
                    <a:pt x="885" y="557"/>
                  </a:lnTo>
                  <a:lnTo>
                    <a:pt x="878" y="551"/>
                  </a:lnTo>
                  <a:lnTo>
                    <a:pt x="870" y="549"/>
                  </a:lnTo>
                  <a:lnTo>
                    <a:pt x="861" y="549"/>
                  </a:lnTo>
                  <a:lnTo>
                    <a:pt x="843" y="551"/>
                  </a:lnTo>
                  <a:lnTo>
                    <a:pt x="836" y="553"/>
                  </a:lnTo>
                  <a:lnTo>
                    <a:pt x="829" y="553"/>
                  </a:lnTo>
                  <a:lnTo>
                    <a:pt x="825" y="553"/>
                  </a:lnTo>
                  <a:lnTo>
                    <a:pt x="823" y="551"/>
                  </a:lnTo>
                  <a:lnTo>
                    <a:pt x="825" y="547"/>
                  </a:lnTo>
                  <a:lnTo>
                    <a:pt x="831" y="542"/>
                  </a:lnTo>
                  <a:lnTo>
                    <a:pt x="838" y="535"/>
                  </a:lnTo>
                  <a:lnTo>
                    <a:pt x="847" y="528"/>
                  </a:lnTo>
                  <a:lnTo>
                    <a:pt x="865" y="511"/>
                  </a:lnTo>
                  <a:lnTo>
                    <a:pt x="872" y="504"/>
                  </a:lnTo>
                  <a:lnTo>
                    <a:pt x="878" y="497"/>
                  </a:lnTo>
                  <a:lnTo>
                    <a:pt x="883" y="480"/>
                  </a:lnTo>
                  <a:lnTo>
                    <a:pt x="885" y="462"/>
                  </a:lnTo>
                  <a:lnTo>
                    <a:pt x="885" y="455"/>
                  </a:lnTo>
                  <a:lnTo>
                    <a:pt x="883" y="448"/>
                  </a:lnTo>
                  <a:lnTo>
                    <a:pt x="881" y="444"/>
                  </a:lnTo>
                  <a:lnTo>
                    <a:pt x="878" y="442"/>
                  </a:lnTo>
                  <a:lnTo>
                    <a:pt x="874" y="444"/>
                  </a:lnTo>
                  <a:lnTo>
                    <a:pt x="867" y="448"/>
                  </a:lnTo>
                  <a:lnTo>
                    <a:pt x="860" y="455"/>
                  </a:lnTo>
                  <a:lnTo>
                    <a:pt x="851" y="462"/>
                  </a:lnTo>
                  <a:lnTo>
                    <a:pt x="834" y="480"/>
                  </a:lnTo>
                  <a:lnTo>
                    <a:pt x="829" y="489"/>
                  </a:lnTo>
                  <a:lnTo>
                    <a:pt x="823" y="497"/>
                  </a:lnTo>
                  <a:lnTo>
                    <a:pt x="822" y="504"/>
                  </a:lnTo>
                  <a:lnTo>
                    <a:pt x="822" y="511"/>
                  </a:lnTo>
                  <a:lnTo>
                    <a:pt x="823" y="524"/>
                  </a:lnTo>
                  <a:lnTo>
                    <a:pt x="825" y="538"/>
                  </a:lnTo>
                  <a:lnTo>
                    <a:pt x="825" y="544"/>
                  </a:lnTo>
                  <a:lnTo>
                    <a:pt x="823" y="551"/>
                  </a:lnTo>
                  <a:lnTo>
                    <a:pt x="820" y="558"/>
                  </a:lnTo>
                  <a:lnTo>
                    <a:pt x="812" y="567"/>
                  </a:lnTo>
                  <a:lnTo>
                    <a:pt x="796" y="586"/>
                  </a:lnTo>
                  <a:lnTo>
                    <a:pt x="787" y="593"/>
                  </a:lnTo>
                  <a:lnTo>
                    <a:pt x="780" y="600"/>
                  </a:lnTo>
                  <a:lnTo>
                    <a:pt x="774" y="604"/>
                  </a:lnTo>
                  <a:lnTo>
                    <a:pt x="769" y="605"/>
                  </a:lnTo>
                  <a:lnTo>
                    <a:pt x="767" y="604"/>
                  </a:lnTo>
                  <a:lnTo>
                    <a:pt x="767" y="600"/>
                  </a:lnTo>
                  <a:lnTo>
                    <a:pt x="767" y="593"/>
                  </a:lnTo>
                  <a:lnTo>
                    <a:pt x="769" y="586"/>
                  </a:lnTo>
                  <a:lnTo>
                    <a:pt x="771" y="567"/>
                  </a:lnTo>
                  <a:lnTo>
                    <a:pt x="771" y="558"/>
                  </a:lnTo>
                  <a:lnTo>
                    <a:pt x="769" y="551"/>
                  </a:lnTo>
                  <a:lnTo>
                    <a:pt x="760" y="537"/>
                  </a:lnTo>
                  <a:lnTo>
                    <a:pt x="749" y="520"/>
                  </a:lnTo>
                  <a:lnTo>
                    <a:pt x="733" y="506"/>
                  </a:lnTo>
                  <a:lnTo>
                    <a:pt x="715" y="497"/>
                  </a:lnTo>
                  <a:lnTo>
                    <a:pt x="704" y="495"/>
                  </a:lnTo>
                  <a:lnTo>
                    <a:pt x="691" y="495"/>
                  </a:lnTo>
                  <a:lnTo>
                    <a:pt x="664" y="497"/>
                  </a:lnTo>
                  <a:lnTo>
                    <a:pt x="635" y="499"/>
                  </a:lnTo>
                  <a:lnTo>
                    <a:pt x="620" y="499"/>
                  </a:lnTo>
                  <a:lnTo>
                    <a:pt x="606" y="497"/>
                  </a:lnTo>
                  <a:lnTo>
                    <a:pt x="593" y="491"/>
                  </a:lnTo>
                  <a:lnTo>
                    <a:pt x="579" y="484"/>
                  </a:lnTo>
                  <a:lnTo>
                    <a:pt x="551" y="466"/>
                  </a:lnTo>
                  <a:lnTo>
                    <a:pt x="539" y="457"/>
                  </a:lnTo>
                  <a:lnTo>
                    <a:pt x="524" y="450"/>
                  </a:lnTo>
                  <a:lnTo>
                    <a:pt x="512" y="444"/>
                  </a:lnTo>
                  <a:lnTo>
                    <a:pt x="497" y="442"/>
                  </a:lnTo>
                  <a:lnTo>
                    <a:pt x="483" y="444"/>
                  </a:lnTo>
                  <a:lnTo>
                    <a:pt x="468" y="451"/>
                  </a:lnTo>
                  <a:lnTo>
                    <a:pt x="454" y="460"/>
                  </a:lnTo>
                  <a:lnTo>
                    <a:pt x="439" y="470"/>
                  </a:lnTo>
                  <a:lnTo>
                    <a:pt x="425" y="480"/>
                  </a:lnTo>
                  <a:lnTo>
                    <a:pt x="412" y="488"/>
                  </a:lnTo>
                  <a:lnTo>
                    <a:pt x="399" y="495"/>
                  </a:lnTo>
                  <a:lnTo>
                    <a:pt x="388" y="497"/>
                  </a:lnTo>
                  <a:lnTo>
                    <a:pt x="379" y="495"/>
                  </a:lnTo>
                  <a:lnTo>
                    <a:pt x="370" y="491"/>
                  </a:lnTo>
                  <a:lnTo>
                    <a:pt x="365" y="484"/>
                  </a:lnTo>
                  <a:lnTo>
                    <a:pt x="358" y="477"/>
                  </a:lnTo>
                  <a:lnTo>
                    <a:pt x="347" y="459"/>
                  </a:lnTo>
                  <a:lnTo>
                    <a:pt x="334" y="442"/>
                  </a:lnTo>
                  <a:lnTo>
                    <a:pt x="319" y="430"/>
                  </a:lnTo>
                  <a:lnTo>
                    <a:pt x="303" y="415"/>
                  </a:lnTo>
                  <a:lnTo>
                    <a:pt x="289" y="402"/>
                  </a:lnTo>
                  <a:lnTo>
                    <a:pt x="280" y="388"/>
                  </a:lnTo>
                  <a:lnTo>
                    <a:pt x="278" y="381"/>
                  </a:lnTo>
                  <a:lnTo>
                    <a:pt x="278" y="373"/>
                  </a:lnTo>
                  <a:lnTo>
                    <a:pt x="280" y="357"/>
                  </a:lnTo>
                  <a:lnTo>
                    <a:pt x="281" y="343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6" y="332"/>
                  </a:lnTo>
                  <a:lnTo>
                    <a:pt x="269" y="332"/>
                  </a:lnTo>
                  <a:lnTo>
                    <a:pt x="252" y="334"/>
                  </a:lnTo>
                  <a:lnTo>
                    <a:pt x="236" y="335"/>
                  </a:lnTo>
                  <a:lnTo>
                    <a:pt x="231" y="335"/>
                  </a:lnTo>
                  <a:lnTo>
                    <a:pt x="225" y="334"/>
                  </a:lnTo>
                  <a:lnTo>
                    <a:pt x="223" y="330"/>
                  </a:lnTo>
                  <a:lnTo>
                    <a:pt x="223" y="325"/>
                  </a:lnTo>
                  <a:lnTo>
                    <a:pt x="229" y="314"/>
                  </a:lnTo>
                  <a:lnTo>
                    <a:pt x="231" y="306"/>
                  </a:lnTo>
                  <a:lnTo>
                    <a:pt x="232" y="297"/>
                  </a:lnTo>
                  <a:lnTo>
                    <a:pt x="231" y="288"/>
                  </a:lnTo>
                  <a:lnTo>
                    <a:pt x="225" y="279"/>
                  </a:lnTo>
                  <a:lnTo>
                    <a:pt x="216" y="268"/>
                  </a:lnTo>
                  <a:lnTo>
                    <a:pt x="203" y="254"/>
                  </a:lnTo>
                  <a:lnTo>
                    <a:pt x="187" y="239"/>
                  </a:lnTo>
                  <a:lnTo>
                    <a:pt x="171" y="225"/>
                  </a:lnTo>
                  <a:lnTo>
                    <a:pt x="155" y="210"/>
                  </a:lnTo>
                  <a:lnTo>
                    <a:pt x="138" y="196"/>
                  </a:lnTo>
                  <a:lnTo>
                    <a:pt x="126" y="181"/>
                  </a:lnTo>
                  <a:lnTo>
                    <a:pt x="116" y="171"/>
                  </a:lnTo>
                  <a:lnTo>
                    <a:pt x="111" y="161"/>
                  </a:lnTo>
                  <a:lnTo>
                    <a:pt x="111" y="152"/>
                  </a:lnTo>
                  <a:lnTo>
                    <a:pt x="111" y="143"/>
                  </a:lnTo>
                  <a:lnTo>
                    <a:pt x="113" y="136"/>
                  </a:lnTo>
                  <a:lnTo>
                    <a:pt x="118" y="125"/>
                  </a:lnTo>
                  <a:lnTo>
                    <a:pt x="118" y="120"/>
                  </a:lnTo>
                  <a:lnTo>
                    <a:pt x="116" y="116"/>
                  </a:lnTo>
                  <a:lnTo>
                    <a:pt x="113" y="114"/>
                  </a:lnTo>
                  <a:lnTo>
                    <a:pt x="107" y="114"/>
                  </a:lnTo>
                  <a:lnTo>
                    <a:pt x="93" y="116"/>
                  </a:lnTo>
                  <a:lnTo>
                    <a:pt x="77" y="118"/>
                  </a:lnTo>
                  <a:lnTo>
                    <a:pt x="69" y="118"/>
                  </a:lnTo>
                  <a:lnTo>
                    <a:pt x="62" y="116"/>
                  </a:lnTo>
                  <a:lnTo>
                    <a:pt x="48" y="107"/>
                  </a:lnTo>
                  <a:lnTo>
                    <a:pt x="31" y="93"/>
                  </a:lnTo>
                  <a:lnTo>
                    <a:pt x="17" y="76"/>
                  </a:lnTo>
                  <a:lnTo>
                    <a:pt x="8" y="62"/>
                  </a:lnTo>
                  <a:lnTo>
                    <a:pt x="2" y="47"/>
                  </a:lnTo>
                  <a:lnTo>
                    <a:pt x="0" y="31"/>
                  </a:lnTo>
                  <a:lnTo>
                    <a:pt x="2" y="1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chemeClr val="hlink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5011" name="Group 35"/>
            <p:cNvGrpSpPr>
              <a:grpSpLocks/>
            </p:cNvGrpSpPr>
            <p:nvPr/>
          </p:nvGrpSpPr>
          <p:grpSpPr bwMode="auto">
            <a:xfrm>
              <a:off x="1993" y="2240"/>
              <a:ext cx="343" cy="272"/>
              <a:chOff x="672" y="2688"/>
              <a:chExt cx="1289" cy="1056"/>
            </a:xfrm>
          </p:grpSpPr>
          <p:sp>
            <p:nvSpPr>
              <p:cNvPr id="255012" name="Rectangle 36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104" cy="1056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013" name="Rectangle 37"/>
              <p:cNvSpPr>
                <a:spLocks noChangeArrowheads="1"/>
              </p:cNvSpPr>
              <p:nvPr/>
            </p:nvSpPr>
            <p:spPr bwMode="auto">
              <a:xfrm rot="2537354">
                <a:off x="672" y="3072"/>
                <a:ext cx="1289" cy="2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014" name="AutoShape 38"/>
              <p:cNvSpPr>
                <a:spLocks noChangeArrowheads="1"/>
              </p:cNvSpPr>
              <p:nvPr/>
            </p:nvSpPr>
            <p:spPr bwMode="auto">
              <a:xfrm rot="5400000">
                <a:off x="768" y="2688"/>
                <a:ext cx="192" cy="192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015" name="AutoShape 39"/>
              <p:cNvSpPr>
                <a:spLocks noChangeArrowheads="1"/>
              </p:cNvSpPr>
              <p:nvPr/>
            </p:nvSpPr>
            <p:spPr bwMode="auto">
              <a:xfrm rot="16200000">
                <a:off x="1680" y="3552"/>
                <a:ext cx="192" cy="192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016" name="Rectangle 40"/>
            <p:cNvSpPr>
              <a:spLocks noChangeArrowheads="1"/>
            </p:cNvSpPr>
            <p:nvPr/>
          </p:nvSpPr>
          <p:spPr bwMode="auto">
            <a:xfrm>
              <a:off x="1968" y="1968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5017" name="Picture 41" descr="ANCHOR0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93" y="1728"/>
              <a:ext cx="680" cy="1118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9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3A82FE-78BC-4267-ADE5-5C88E1342E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catalinamarinesociet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ina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840" y="2133600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Fish ID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The Catalina Marine Society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1120" y="3642360"/>
            <a:ext cx="6537960" cy="295656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Mike Doran, Craig </a:t>
            </a:r>
            <a:r>
              <a:rPr lang="en-US" sz="2800" dirty="0">
                <a:solidFill>
                  <a:schemeClr val="bg1"/>
                </a:solidFill>
              </a:rPr>
              <a:t>Gelpi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and Gerald </a:t>
            </a:r>
            <a:r>
              <a:rPr lang="en-US" sz="2800" dirty="0" err="1" smtClean="0">
                <a:solidFill>
                  <a:schemeClr val="bg1"/>
                </a:solidFill>
              </a:rPr>
              <a:t>Winkel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June 27, 2015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/>
          </a:p>
          <a:p>
            <a:r>
              <a:rPr lang="en-US" sz="1600" dirty="0" smtClean="0">
                <a:solidFill>
                  <a:schemeClr val="bg1"/>
                </a:solidFill>
                <a:hlinkClick r:id="rId4"/>
              </a:rPr>
              <a:t>www.catalinamarinesociety.org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© Catalina Marine Society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CMS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719" y="307803"/>
            <a:ext cx="944962" cy="103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Catalina Marine Society and Reef are happy to bring this class to you in this great and most appropriate </a:t>
            </a:r>
            <a:r>
              <a:rPr lang="en-US" dirty="0" smtClean="0"/>
              <a:t>setting.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Thanks for joining us for our inaugural Fish </a:t>
            </a:r>
            <a:r>
              <a:rPr lang="en-US" dirty="0" smtClean="0"/>
              <a:t>Identification </a:t>
            </a:r>
            <a:r>
              <a:rPr lang="en-US" dirty="0" smtClean="0"/>
              <a:t>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Catalina Marine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We are chartered to advance the scientific understanding of our local ocean, including Santa Catalina island, the northern Channel Islands and the San Diego area, by mustering volunteer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257800"/>
          </a:xfrm>
        </p:spPr>
        <p:txBody>
          <a:bodyPr/>
          <a:lstStyle/>
          <a:p>
            <a:pPr lvl="1"/>
            <a:r>
              <a:rPr lang="en-US" dirty="0" smtClean="0"/>
              <a:t>We </a:t>
            </a:r>
            <a:r>
              <a:rPr lang="en-US" dirty="0"/>
              <a:t>c</a:t>
            </a:r>
            <a:r>
              <a:rPr lang="en-US" dirty="0" smtClean="0"/>
              <a:t>onduct </a:t>
            </a:r>
            <a:r>
              <a:rPr lang="en-US" dirty="0"/>
              <a:t>field </a:t>
            </a:r>
            <a:r>
              <a:rPr lang="en-US" dirty="0" smtClean="0"/>
              <a:t>campaigns;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nalyze data from our experiments as well as others;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ake original scientific contributions;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ublish a magazine;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And, conduct typical business and club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3" y="49580"/>
            <a:ext cx="6858000" cy="909637"/>
          </a:xfrm>
        </p:spPr>
        <p:txBody>
          <a:bodyPr/>
          <a:lstStyle/>
          <a:p>
            <a:r>
              <a:rPr lang="en-US" sz="3200" dirty="0" smtClean="0"/>
              <a:t>CMS Activities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721">
            <a:off x="2300453" y="1438274"/>
            <a:ext cx="36766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2958">
            <a:off x="5354637" y="893762"/>
            <a:ext cx="15113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403725"/>
            <a:ext cx="2878137" cy="21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145">
            <a:off x="449193" y="2159192"/>
            <a:ext cx="2784321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Craig\Documents\Catalina Marine Society\Catalina Marine Society\Magazine\Issue 9\cover_BightV5No2Win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402">
            <a:off x="5204277" y="2986867"/>
            <a:ext cx="2714625" cy="351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9938">
            <a:off x="8002969" y="5380331"/>
            <a:ext cx="7445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21" y="1219200"/>
            <a:ext cx="2005013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743">
            <a:off x="235508" y="4412214"/>
            <a:ext cx="2116926" cy="158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515">
            <a:off x="413656" y="482304"/>
            <a:ext cx="1964157" cy="147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ertical mixing </a:t>
            </a:r>
            <a:r>
              <a:rPr lang="en-US" dirty="0" smtClean="0"/>
              <a:t>in the Bight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Internal waves </a:t>
            </a:r>
            <a:r>
              <a:rPr lang="en-US" dirty="0" smtClean="0"/>
              <a:t>driven by wind and tides at Two Harbors</a:t>
            </a:r>
          </a:p>
          <a:p>
            <a:r>
              <a:rPr lang="en-US" dirty="0" smtClean="0"/>
              <a:t>Analysis of Catalina </a:t>
            </a:r>
            <a:r>
              <a:rPr lang="en-US" dirty="0" smtClean="0">
                <a:solidFill>
                  <a:srgbClr val="00B0F0"/>
                </a:solidFill>
              </a:rPr>
              <a:t>urchins’ </a:t>
            </a:r>
            <a:r>
              <a:rPr lang="en-US" dirty="0" smtClean="0"/>
              <a:t>relation to </a:t>
            </a:r>
            <a:r>
              <a:rPr lang="en-US" dirty="0" smtClean="0">
                <a:solidFill>
                  <a:srgbClr val="FF0000"/>
                </a:solidFill>
              </a:rPr>
              <a:t>El Nino</a:t>
            </a:r>
          </a:p>
          <a:p>
            <a:r>
              <a:rPr lang="en-US" dirty="0" smtClean="0"/>
              <a:t>Construction and Maintenance of the </a:t>
            </a:r>
            <a:r>
              <a:rPr lang="en-US" dirty="0" smtClean="0">
                <a:solidFill>
                  <a:srgbClr val="00B050"/>
                </a:solidFill>
              </a:rPr>
              <a:t>Continental Thermograph Array</a:t>
            </a:r>
          </a:p>
          <a:p>
            <a:r>
              <a:rPr lang="en-US" dirty="0" smtClean="0"/>
              <a:t>Ocean </a:t>
            </a:r>
            <a:r>
              <a:rPr lang="en-US" dirty="0" smtClean="0">
                <a:solidFill>
                  <a:srgbClr val="FF6600"/>
                </a:solidFill>
              </a:rPr>
              <a:t>chemistry measurements </a:t>
            </a:r>
            <a:r>
              <a:rPr lang="en-US" dirty="0" smtClean="0"/>
              <a:t>at Catalina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346700"/>
          </a:xfrm>
        </p:spPr>
        <p:txBody>
          <a:bodyPr/>
          <a:lstStyle/>
          <a:p>
            <a:r>
              <a:rPr lang="en-US" sz="2800" dirty="0" smtClean="0"/>
              <a:t>Boaters (no scientific expertise required)</a:t>
            </a:r>
          </a:p>
          <a:p>
            <a:r>
              <a:rPr lang="en-US" sz="2800" dirty="0" smtClean="0"/>
              <a:t>Divers</a:t>
            </a:r>
          </a:p>
          <a:p>
            <a:r>
              <a:rPr lang="en-US" sz="2800" dirty="0" smtClean="0"/>
              <a:t>Writers</a:t>
            </a:r>
          </a:p>
          <a:p>
            <a:r>
              <a:rPr lang="en-US" sz="2800" dirty="0" smtClean="0"/>
              <a:t>Researchers</a:t>
            </a:r>
          </a:p>
          <a:p>
            <a:r>
              <a:rPr lang="en-US" sz="2800" dirty="0" smtClean="0"/>
              <a:t>Number crunchers</a:t>
            </a:r>
          </a:p>
          <a:p>
            <a:r>
              <a:rPr lang="en-US" sz="2800" dirty="0" smtClean="0"/>
              <a:t>Photographers</a:t>
            </a:r>
          </a:p>
          <a:p>
            <a:r>
              <a:rPr lang="en-US" sz="2800" dirty="0" smtClean="0"/>
              <a:t>Social Planners/Organizers</a:t>
            </a:r>
          </a:p>
          <a:p>
            <a:r>
              <a:rPr lang="en-US" sz="2800" dirty="0" smtClean="0"/>
              <a:t>Members/Supporters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If you are interested, we will find productive activities for you.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8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Lecturers/Hosts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Gerald </a:t>
            </a:r>
            <a:r>
              <a:rPr lang="en-US" dirty="0" err="1" smtClean="0"/>
              <a:t>Winkel</a:t>
            </a:r>
            <a:endParaRPr lang="en-US" dirty="0" smtClean="0"/>
          </a:p>
          <a:p>
            <a:pPr lvl="1"/>
            <a:r>
              <a:rPr lang="en-US" sz="2000" dirty="0" smtClean="0"/>
              <a:t>Member of Reef’s West Coast Assessment team and an active diver who has conducted over 350 dives in California. He also volunteers for Catalina Marine Society, Reef Check, </a:t>
            </a:r>
            <a:r>
              <a:rPr lang="en-US" sz="2000" dirty="0" err="1" smtClean="0"/>
              <a:t>Diveheart</a:t>
            </a:r>
            <a:r>
              <a:rPr lang="en-US" sz="2000" dirty="0" smtClean="0"/>
              <a:t> and the </a:t>
            </a:r>
            <a:r>
              <a:rPr lang="en-US" sz="2000" dirty="0"/>
              <a:t>L</a:t>
            </a:r>
            <a:r>
              <a:rPr lang="en-US" sz="2000" dirty="0" smtClean="0"/>
              <a:t>aguna Ocean Foundation. He also assists local universities and researchers with data collection.</a:t>
            </a:r>
          </a:p>
          <a:p>
            <a:r>
              <a:rPr lang="en-US" dirty="0" smtClean="0"/>
              <a:t>Mike Doran</a:t>
            </a:r>
          </a:p>
          <a:p>
            <a:pPr lvl="1"/>
            <a:r>
              <a:rPr lang="en-US" sz="2000" dirty="0" smtClean="0"/>
              <a:t>Mike is a board member of CMS and past president of the CCD</a:t>
            </a:r>
            <a:r>
              <a:rPr lang="en-US" sz="2000" dirty="0"/>
              <a:t>. He </a:t>
            </a:r>
            <a:r>
              <a:rPr lang="en-US" sz="2000" dirty="0" smtClean="0"/>
              <a:t>has </a:t>
            </a:r>
            <a:r>
              <a:rPr lang="en-US" sz="2000" dirty="0" smtClean="0"/>
              <a:t>dived Southern California for 40 years, and has coordinated </a:t>
            </a:r>
            <a:r>
              <a:rPr lang="en-US" sz="2000" dirty="0"/>
              <a:t>and participated in census dives for over 15 years, analysis of which </a:t>
            </a:r>
            <a:r>
              <a:rPr lang="en-US" sz="2000" dirty="0" smtClean="0"/>
              <a:t>was presented recently </a:t>
            </a:r>
            <a:r>
              <a:rPr lang="en-US" sz="2000" dirty="0"/>
              <a:t>at the Southern California Academy of </a:t>
            </a:r>
            <a:r>
              <a:rPr lang="en-US" sz="2000" dirty="0" smtClean="0"/>
              <a:t>Sciences. He has organized our diving activities at Catalina including multiple deployments of electronic instrumentation. He has </a:t>
            </a:r>
            <a:r>
              <a:rPr lang="en-US" sz="2000" dirty="0" smtClean="0"/>
              <a:t>B.S. </a:t>
            </a:r>
            <a:r>
              <a:rPr lang="en-US" sz="2000" dirty="0" smtClean="0"/>
              <a:t>in </a:t>
            </a:r>
            <a:r>
              <a:rPr lang="en-US" sz="2000" dirty="0" smtClean="0"/>
              <a:t>marine biology.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51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the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" y="1384300"/>
            <a:ext cx="8229600" cy="4525963"/>
          </a:xfrm>
        </p:spPr>
        <p:txBody>
          <a:bodyPr/>
          <a:lstStyle/>
          <a:p>
            <a:r>
              <a:rPr lang="en-US" dirty="0" smtClean="0"/>
              <a:t>We hope what you learn today will make your experiences in the ocean more enjoyable.</a:t>
            </a:r>
          </a:p>
          <a:p>
            <a:endParaRPr lang="en-US" dirty="0"/>
          </a:p>
          <a:p>
            <a:r>
              <a:rPr lang="en-US" dirty="0" smtClean="0"/>
              <a:t>We also hope you think about The Society, what it does and perhaps how you can add value to the Society’s work.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5076825"/>
            <a:ext cx="190881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911334"/>
            <a:ext cx="3335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Amazon Smile found at</a:t>
            </a:r>
          </a:p>
          <a:p>
            <a:r>
              <a:rPr lang="en-US" dirty="0" smtClean="0"/>
              <a:t>www.catalinamarinesociety.org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12221</TotalTime>
  <Words>380</Words>
  <Application>Microsoft Office PowerPoint</Application>
  <PresentationFormat>On-screen Show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Custom Design</vt:lpstr>
      <vt:lpstr>Fish ID The Catalina Marine Society</vt:lpstr>
      <vt:lpstr>Welcome</vt:lpstr>
      <vt:lpstr>Catalina Marine Society</vt:lpstr>
      <vt:lpstr>CMS Activities</vt:lpstr>
      <vt:lpstr>CMS Activities</vt:lpstr>
      <vt:lpstr>CMS Accomplishments</vt:lpstr>
      <vt:lpstr>Volunteer Opportunities</vt:lpstr>
      <vt:lpstr>Lecturers/Hosts</vt:lpstr>
      <vt:lpstr>Enjoy the Day</vt:lpstr>
    </vt:vector>
  </TitlesOfParts>
  <Company>Horses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SoCal Ocean Temperature Dynamics</dc:title>
  <dc:creator>Craig</dc:creator>
  <cp:lastModifiedBy>Craig</cp:lastModifiedBy>
  <cp:revision>386</cp:revision>
  <dcterms:created xsi:type="dcterms:W3CDTF">2007-10-19T22:11:39Z</dcterms:created>
  <dcterms:modified xsi:type="dcterms:W3CDTF">2015-06-27T13:56:50Z</dcterms:modified>
</cp:coreProperties>
</file>