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382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5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5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9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1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B01FA-1D67-4651-8DC4-6A1957125C3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2379-5493-487B-A6B0-77A5A30C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6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r="29965"/>
          <a:stretch/>
        </p:blipFill>
        <p:spPr bwMode="auto">
          <a:xfrm>
            <a:off x="304800" y="152400"/>
            <a:ext cx="6353503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0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0" r="29499"/>
          <a:stretch/>
        </p:blipFill>
        <p:spPr bwMode="auto">
          <a:xfrm>
            <a:off x="198120" y="285750"/>
            <a:ext cx="635508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6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9" r="29345"/>
          <a:stretch/>
        </p:blipFill>
        <p:spPr bwMode="auto">
          <a:xfrm>
            <a:off x="152400" y="254219"/>
            <a:ext cx="6432332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1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r="29345"/>
          <a:stretch/>
        </p:blipFill>
        <p:spPr bwMode="auto">
          <a:xfrm>
            <a:off x="228600" y="274320"/>
            <a:ext cx="6448096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724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 </cp:lastModifiedBy>
  <cp:revision>4</cp:revision>
  <dcterms:created xsi:type="dcterms:W3CDTF">2021-03-30T02:58:56Z</dcterms:created>
  <dcterms:modified xsi:type="dcterms:W3CDTF">2021-03-30T03:27:56Z</dcterms:modified>
</cp:coreProperties>
</file>