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382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DC47-711B-42C5-82F2-C748698471AC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7D5CA-B0DE-4EC4-85FC-396FF98B4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654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DC47-711B-42C5-82F2-C748698471AC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7D5CA-B0DE-4EC4-85FC-396FF98B4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00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DC47-711B-42C5-82F2-C748698471AC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7D5CA-B0DE-4EC4-85FC-396FF98B4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927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DC47-711B-42C5-82F2-C748698471AC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7D5CA-B0DE-4EC4-85FC-396FF98B4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12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DC47-711B-42C5-82F2-C748698471AC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7D5CA-B0DE-4EC4-85FC-396FF98B4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11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DC47-711B-42C5-82F2-C748698471AC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7D5CA-B0DE-4EC4-85FC-396FF98B4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295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DC47-711B-42C5-82F2-C748698471AC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7D5CA-B0DE-4EC4-85FC-396FF98B4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14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DC47-711B-42C5-82F2-C748698471AC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7D5CA-B0DE-4EC4-85FC-396FF98B4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797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DC47-711B-42C5-82F2-C748698471AC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7D5CA-B0DE-4EC4-85FC-396FF98B4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89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DC47-711B-42C5-82F2-C748698471AC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7D5CA-B0DE-4EC4-85FC-396FF98B4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04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EDC47-711B-42C5-82F2-C748698471AC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7D5CA-B0DE-4EC4-85FC-396FF98B4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283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EDC47-711B-42C5-82F2-C748698471AC}" type="datetimeFigureOut">
              <a:rPr lang="en-US" smtClean="0"/>
              <a:t>3/29/2021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7D5CA-B0DE-4EC4-85FC-396FF98B4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159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94" r="29310"/>
          <a:stretch/>
        </p:blipFill>
        <p:spPr bwMode="auto">
          <a:xfrm>
            <a:off x="304800" y="304800"/>
            <a:ext cx="6385034" cy="857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7932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</dc:creator>
  <cp:lastModifiedBy> </cp:lastModifiedBy>
  <cp:revision>1</cp:revision>
  <dcterms:created xsi:type="dcterms:W3CDTF">2021-03-30T03:13:59Z</dcterms:created>
  <dcterms:modified xsi:type="dcterms:W3CDTF">2021-03-30T03:26:36Z</dcterms:modified>
</cp:coreProperties>
</file>