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8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3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5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4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4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5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2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2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C0E97-3B97-4B8E-AA54-CA0CF3F293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8A5E-C3F6-49A1-8EFA-9593118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9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0" r="28600"/>
          <a:stretch/>
        </p:blipFill>
        <p:spPr bwMode="auto">
          <a:xfrm>
            <a:off x="36871" y="0"/>
            <a:ext cx="7006336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97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0" r="29600"/>
          <a:stretch/>
        </p:blipFill>
        <p:spPr bwMode="auto">
          <a:xfrm>
            <a:off x="228600" y="15240"/>
            <a:ext cx="6416040" cy="857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925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</dc:creator>
  <cp:lastModifiedBy> </cp:lastModifiedBy>
  <cp:revision>2</cp:revision>
  <dcterms:created xsi:type="dcterms:W3CDTF">2021-03-29T00:52:12Z</dcterms:created>
  <dcterms:modified xsi:type="dcterms:W3CDTF">2021-03-29T03:30:33Z</dcterms:modified>
</cp:coreProperties>
</file>