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382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D2F-208D-41CB-BEBE-1861ABC36A57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024D-77CC-42F5-BBE9-701B02327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416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D2F-208D-41CB-BEBE-1861ABC36A57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024D-77CC-42F5-BBE9-701B02327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534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D2F-208D-41CB-BEBE-1861ABC36A57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024D-77CC-42F5-BBE9-701B02327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084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D2F-208D-41CB-BEBE-1861ABC36A57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024D-77CC-42F5-BBE9-701B02327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57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D2F-208D-41CB-BEBE-1861ABC36A57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024D-77CC-42F5-BBE9-701B02327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77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D2F-208D-41CB-BEBE-1861ABC36A57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024D-77CC-42F5-BBE9-701B02327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10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D2F-208D-41CB-BEBE-1861ABC36A57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024D-77CC-42F5-BBE9-701B02327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17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D2F-208D-41CB-BEBE-1861ABC36A57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024D-77CC-42F5-BBE9-701B02327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89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D2F-208D-41CB-BEBE-1861ABC36A57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024D-77CC-42F5-BBE9-701B02327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848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D2F-208D-41CB-BEBE-1861ABC36A57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024D-77CC-42F5-BBE9-701B02327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3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AD2F-208D-41CB-BEBE-1861ABC36A57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024D-77CC-42F5-BBE9-701B02327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486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AAD2F-208D-41CB-BEBE-1861ABC36A57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0024D-77CC-42F5-BBE9-701B02327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77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59" r="29448"/>
          <a:stretch/>
        </p:blipFill>
        <p:spPr bwMode="auto">
          <a:xfrm>
            <a:off x="152400" y="152400"/>
            <a:ext cx="6369269" cy="857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6460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49" r="28724"/>
          <a:stretch/>
        </p:blipFill>
        <p:spPr bwMode="auto">
          <a:xfrm>
            <a:off x="7883" y="224659"/>
            <a:ext cx="6526925" cy="857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9238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</dc:creator>
  <cp:lastModifiedBy> </cp:lastModifiedBy>
  <cp:revision>2</cp:revision>
  <dcterms:created xsi:type="dcterms:W3CDTF">2021-03-27T22:37:41Z</dcterms:created>
  <dcterms:modified xsi:type="dcterms:W3CDTF">2021-03-29T03:35:29Z</dcterms:modified>
</cp:coreProperties>
</file>